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2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096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04800"/>
            <a:ext cx="5829300" cy="6095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6400800"/>
            <a:ext cx="5143500" cy="12192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6603-6F0D-4623-B515-FCD7C8592DD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C71CCA-F3F8-4E6E-AFC7-3FEEE73C3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6603-6F0D-4623-B515-FCD7C8592DD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CCA-F3F8-4E6E-AFC7-3FEEE73C3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6603-6F0D-4623-B515-FCD7C8592DD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CCA-F3F8-4E6E-AFC7-3FEEE73C3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6603-6F0D-4623-B515-FCD7C8592DD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CCA-F3F8-4E6E-AFC7-3FEEE73C3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930401"/>
            <a:ext cx="5829300" cy="576156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304801"/>
            <a:ext cx="5829300" cy="14224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6603-6F0D-4623-B515-FCD7C8592DD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C71CCA-F3F8-4E6E-AFC7-3FEEE73C33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301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62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6603-6F0D-4623-B515-FCD7C8592DD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CCA-F3F8-4E6E-AFC7-3FEEE73C3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724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0724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9906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9906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6603-6F0D-4623-B515-FCD7C8592DD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CCA-F3F8-4E6E-AFC7-3FEEE73C3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6603-6F0D-4623-B515-FCD7C8592DD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CCA-F3F8-4E6E-AFC7-3FEEE73C3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6603-6F0D-4623-B515-FCD7C8592DD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CCA-F3F8-4E6E-AFC7-3FEEE73C33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133600"/>
            <a:ext cx="3833813" cy="59740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33600"/>
            <a:ext cx="2256235" cy="597408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6603-6F0D-4623-B515-FCD7C8592DD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CCA-F3F8-4E6E-AFC7-3FEEE73C33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6750658" cy="646176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7620000"/>
            <a:ext cx="6115050" cy="609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6603-6F0D-4623-B515-FCD7C8592DD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C71CCA-F3F8-4E6E-AFC7-3FEEE73C33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900" y="6604000"/>
            <a:ext cx="6115050" cy="1016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3624"/>
            <a:ext cx="434340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36801"/>
            <a:ext cx="5715000" cy="583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229601"/>
            <a:ext cx="2571750" cy="4064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5646603-6F0D-4623-B515-FCD7C8592DD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657167"/>
            <a:ext cx="2571750" cy="37846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5786781" y="7953825"/>
            <a:ext cx="17542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7C71CCA-F3F8-4E6E-AFC7-3FEEE73C33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50843" y="0"/>
            <a:ext cx="107157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50843" y="1828800"/>
            <a:ext cx="107157" cy="731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354" y="44691"/>
            <a:ext cx="3352800" cy="838200"/>
          </a:xfrm>
        </p:spPr>
        <p:txBody>
          <a:bodyPr>
            <a:normAutofit/>
          </a:bodyPr>
          <a:lstStyle/>
          <a:p>
            <a:r>
              <a:rPr lang="mn-MN" sz="2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НЭЭЛТТЭЙ АЖЛЫН БАЙР</a:t>
            </a:r>
            <a:endParaRPr lang="en-US" sz="2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hostt\Desktop\18198531_412775412430394_7862519621084394696_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4000"/>
            <a:ext cx="1600200" cy="157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92003" y="4677355"/>
            <a:ext cx="5943601" cy="213360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mn-MN" sz="1200" b="1" i="1" dirty="0"/>
              <a:t>ТАВИГДАХ ШААРДЛАГА:</a:t>
            </a:r>
          </a:p>
          <a:p>
            <a:pPr marL="342900" indent="-342900" algn="just">
              <a:buAutoNum type="arabicPeriod"/>
            </a:pPr>
            <a:r>
              <a:rPr lang="mn-MN" sz="1200" b="1" i="1" dirty="0"/>
              <a:t>Мэргэжлийн үйл ажиллагаа эрхлэх 5 жилийн зөвшөөрөлтэй байх /эмч, мэргэжилтнүүд/</a:t>
            </a:r>
          </a:p>
          <a:p>
            <a:pPr marL="342900" indent="-342900" algn="just">
              <a:buAutoNum type="arabicPeriod"/>
            </a:pPr>
            <a:r>
              <a:rPr lang="mn-MN" sz="1200" b="1" i="1" dirty="0"/>
              <a:t>Тухайн чиглэлээр мэргэшсэн байх</a:t>
            </a:r>
          </a:p>
          <a:p>
            <a:pPr marL="342900" indent="-342900" algn="just">
              <a:buAutoNum type="arabicPeriod"/>
            </a:pPr>
            <a:r>
              <a:rPr lang="mn-MN" sz="1200" b="1" i="1" dirty="0"/>
              <a:t>Багаар ажиллах чадвартай</a:t>
            </a:r>
          </a:p>
          <a:p>
            <a:pPr marL="342900" indent="-342900" algn="just">
              <a:buAutoNum type="arabicPeriod"/>
            </a:pPr>
            <a:r>
              <a:rPr lang="mn-MN" sz="1200" b="1" i="1" dirty="0"/>
              <a:t>Компьютерийн мэдлэгтэй байх</a:t>
            </a:r>
          </a:p>
          <a:p>
            <a:pPr marL="342900" indent="-342900" algn="just">
              <a:buAutoNum type="arabicPeriod"/>
            </a:pPr>
            <a:r>
              <a:rPr lang="mn-MN" sz="1200" b="1" i="1" dirty="0"/>
              <a:t>Харьцааны соёлтой байх</a:t>
            </a:r>
          </a:p>
          <a:p>
            <a:pPr marL="342900" indent="-342900" algn="just">
              <a:buAutoNum type="arabicPeriod"/>
            </a:pPr>
            <a:r>
              <a:rPr lang="mn-MN" sz="1200" b="1" i="1" dirty="0"/>
              <a:t>Ёс зүйн хэм хэмжээг сахих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79303" y="6595055"/>
            <a:ext cx="5562601" cy="2294945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mn-MN" sz="1200" b="1" dirty="0"/>
              <a:t>БҮРДҮҮЛЭХ МАТЕРИАЛ: </a:t>
            </a:r>
          </a:p>
          <a:p>
            <a:pPr algn="just"/>
            <a:r>
              <a:rPr lang="mn-MN" sz="1200" dirty="0"/>
              <a:t>-   Төрийн албан хаагчийн анкет /маягт №1/ /2022.11.14-ний 600 дугаар хавсралтын маягт 1,2,3/</a:t>
            </a:r>
          </a:p>
          <a:p>
            <a:pPr marL="285750" indent="-285750" algn="just">
              <a:buFontTx/>
              <a:buChar char="-"/>
            </a:pPr>
            <a:r>
              <a:rPr lang="mn-MN" sz="1200" dirty="0"/>
              <a:t>Цахим иргэний үнэмлэхний хуулбар</a:t>
            </a:r>
          </a:p>
          <a:p>
            <a:pPr marL="285750" indent="-285750" algn="just">
              <a:buFontTx/>
              <a:buChar char="-"/>
            </a:pPr>
            <a:r>
              <a:rPr lang="mn-MN" sz="1200" dirty="0"/>
              <a:t>Дипломны хуулбар</a:t>
            </a:r>
          </a:p>
          <a:p>
            <a:pPr algn="just"/>
            <a:r>
              <a:rPr lang="mn-MN" sz="1200" dirty="0"/>
              <a:t>-   Мэргэжлийн үйл ажиллагаа эрхлэх зөвшөөрлийн хуулбар</a:t>
            </a:r>
          </a:p>
          <a:p>
            <a:pPr marL="285750" indent="-285750" algn="just">
              <a:buFontTx/>
              <a:buChar char="-"/>
            </a:pPr>
            <a:r>
              <a:rPr lang="mn-MN" sz="1200" dirty="0"/>
              <a:t>Мэргэшүүлэх сургалтад хамрагдсан гэрчилгээний хуулбар</a:t>
            </a:r>
          </a:p>
          <a:p>
            <a:pPr marL="285750" indent="-285750" algn="just">
              <a:buFontTx/>
              <a:buChar char="-"/>
            </a:pPr>
            <a:r>
              <a:rPr lang="mn-MN" sz="1200" dirty="0"/>
              <a:t>Ажилд орохыг хүссэн өргөдөл</a:t>
            </a:r>
          </a:p>
          <a:p>
            <a:pPr algn="just"/>
            <a:r>
              <a:rPr lang="mn-MN" sz="1200" dirty="0"/>
              <a:t>. Холбоо барих утас: 99866191</a:t>
            </a:r>
            <a:r>
              <a:rPr lang="en-US" sz="1200" dirty="0"/>
              <a:t> </a:t>
            </a:r>
            <a:endParaRPr lang="mn-MN" sz="1200" dirty="0"/>
          </a:p>
          <a:p>
            <a:pPr algn="ctr"/>
            <a:r>
              <a:rPr lang="en-US" sz="1200" dirty="0"/>
              <a:t>202</a:t>
            </a:r>
            <a:r>
              <a:rPr lang="mn-MN" sz="1200" dirty="0"/>
              <a:t>3.11.17</a:t>
            </a:r>
          </a:p>
          <a:p>
            <a:pPr algn="just"/>
            <a:endParaRPr lang="mn-MN" sz="1200" dirty="0"/>
          </a:p>
          <a:p>
            <a:pPr marL="514350" indent="-514350" algn="just">
              <a:buFont typeface="Wingdings 2"/>
              <a:buAutoNum type="arabicPeriod"/>
            </a:pPr>
            <a:endParaRPr lang="en-US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04BCD3-DE65-EDC7-7E1C-CD27F9EBEE5F}"/>
              </a:ext>
            </a:extLst>
          </p:cNvPr>
          <p:cNvSpPr txBox="1"/>
          <p:nvPr/>
        </p:nvSpPr>
        <p:spPr>
          <a:xfrm>
            <a:off x="644613" y="1479211"/>
            <a:ext cx="5756187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lvl="0" indent="-342900">
              <a:buAutoNum type="arabicPeriod"/>
              <a:tabLst>
                <a:tab pos="457200" algn="l"/>
              </a:tabLst>
            </a:pPr>
            <a:r>
              <a:rPr lang="mn-MN" sz="1600" b="1" i="1" dirty="0">
                <a:solidFill>
                  <a:srgbClr val="050505"/>
                </a:solidFill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Үйл ажиллагаа эрхэлсэн орлогч дарга -1</a:t>
            </a:r>
          </a:p>
          <a:p>
            <a:pPr marL="342900" lvl="0" indent="-342900">
              <a:buAutoNum type="arabicPeriod"/>
              <a:tabLst>
                <a:tab pos="457200" algn="l"/>
              </a:tabLst>
            </a:pPr>
            <a:r>
              <a:rPr lang="en-US" sz="1600" b="1" i="1" dirty="0" err="1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Хүний</a:t>
            </a:r>
            <a:r>
              <a:rPr lang="en-US" sz="1600" b="1" i="1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 </a:t>
            </a:r>
            <a:r>
              <a:rPr lang="en-US" sz="1600" b="1" i="1" dirty="0" err="1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их</a:t>
            </a:r>
            <a:r>
              <a:rPr lang="en-US" sz="1600" b="1" i="1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 </a:t>
            </a:r>
            <a:r>
              <a:rPr lang="en-US" sz="1600" b="1" i="1" dirty="0" err="1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эмч</a:t>
            </a:r>
            <a:r>
              <a:rPr lang="en-US" sz="1600" b="1" i="1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 -</a:t>
            </a:r>
            <a:r>
              <a:rPr lang="mn-MN" sz="1600" b="1" i="1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1</a:t>
            </a:r>
            <a:endParaRPr lang="en-US" sz="16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2"/>
              <a:tabLst>
                <a:tab pos="457200" algn="l"/>
              </a:tabLst>
            </a:pPr>
            <a:r>
              <a:rPr lang="en-US" sz="1600" b="1" i="1" dirty="0" err="1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Яаралтай</a:t>
            </a:r>
            <a:r>
              <a:rPr lang="en-US" sz="1600" b="1" i="1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 </a:t>
            </a:r>
            <a:r>
              <a:rPr lang="en-US" sz="1600" b="1" i="1" dirty="0" err="1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тусламжийн</a:t>
            </a:r>
            <a:r>
              <a:rPr lang="en-US" sz="1600" b="1" i="1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 </a:t>
            </a:r>
            <a:r>
              <a:rPr lang="en-US" sz="1600" b="1" i="1" dirty="0" err="1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эмч</a:t>
            </a:r>
            <a:r>
              <a:rPr lang="en-US" sz="1600" b="1" i="1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-</a:t>
            </a:r>
            <a:r>
              <a:rPr lang="mn-MN" sz="1600" b="1" i="1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3</a:t>
            </a:r>
            <a:endParaRPr lang="en-US" sz="1600" b="1" i="1" dirty="0">
              <a:solidFill>
                <a:srgbClr val="05050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2"/>
              <a:tabLst>
                <a:tab pos="457200" algn="l"/>
              </a:tabLst>
            </a:pPr>
            <a:r>
              <a:rPr lang="en-US" sz="1600" b="1" i="1" dirty="0" err="1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Халдвар</a:t>
            </a:r>
            <a:r>
              <a:rPr lang="en-US" sz="1600" b="1" i="1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 </a:t>
            </a:r>
            <a:r>
              <a:rPr lang="en-US" sz="1600" b="1" i="1" dirty="0" err="1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судлагч</a:t>
            </a:r>
            <a:r>
              <a:rPr lang="en-US" sz="1600" b="1" i="1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, </a:t>
            </a:r>
            <a:r>
              <a:rPr lang="en-US" sz="1600" b="1" i="1" dirty="0" err="1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тархвар</a:t>
            </a:r>
            <a:r>
              <a:rPr lang="en-US" sz="1600" b="1" i="1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 судлагч-1</a:t>
            </a:r>
            <a:endParaRPr lang="en-US" sz="1600" b="1" i="1" dirty="0">
              <a:solidFill>
                <a:srgbClr val="05050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2"/>
              <a:tabLst>
                <a:tab pos="457200" algn="l"/>
              </a:tabLst>
            </a:pPr>
            <a:r>
              <a:rPr lang="en-US" sz="1600" b="1" i="1" dirty="0" err="1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Лабораторийн</a:t>
            </a:r>
            <a:r>
              <a:rPr lang="en-US" sz="1600" b="1" i="1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 эмч-1</a:t>
            </a:r>
            <a:endParaRPr lang="en-US" sz="1600" b="1" i="1" dirty="0">
              <a:solidFill>
                <a:srgbClr val="05050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2"/>
              <a:tabLst>
                <a:tab pos="457200" algn="l"/>
              </a:tabLst>
            </a:pPr>
            <a:r>
              <a:rPr lang="en-US" sz="1600" b="1" i="1" dirty="0" err="1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Арьс</a:t>
            </a:r>
            <a:r>
              <a:rPr lang="en-US" sz="1600" b="1" i="1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 </a:t>
            </a:r>
            <a:r>
              <a:rPr lang="en-US" sz="1600" b="1" i="1" dirty="0" err="1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харшлын</a:t>
            </a:r>
            <a:r>
              <a:rPr lang="en-US" sz="1600" b="1" i="1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 эмч-1</a:t>
            </a:r>
            <a:endParaRPr lang="en-US" sz="1600" b="1" i="1" dirty="0">
              <a:solidFill>
                <a:srgbClr val="05050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2"/>
              <a:tabLst>
                <a:tab pos="457200" algn="l"/>
              </a:tabLst>
            </a:pPr>
            <a:r>
              <a:rPr lang="en-US" sz="1600" b="1" i="1" dirty="0" err="1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Хоол</a:t>
            </a:r>
            <a:r>
              <a:rPr lang="en-US" sz="1600" b="1" i="1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 </a:t>
            </a:r>
            <a:r>
              <a:rPr lang="en-US" sz="1600" b="1" i="1" dirty="0" err="1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зүйч</a:t>
            </a:r>
            <a:r>
              <a:rPr lang="en-US" sz="1600" b="1" i="1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-</a:t>
            </a:r>
            <a:r>
              <a:rPr lang="mn-MN" sz="1600" b="1" i="1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1</a:t>
            </a:r>
            <a:endParaRPr lang="en-US" sz="1600" b="1" i="1" dirty="0">
              <a:solidFill>
                <a:srgbClr val="05050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2"/>
              <a:tabLst>
                <a:tab pos="457200" algn="l"/>
              </a:tabLst>
            </a:pPr>
            <a:r>
              <a:rPr lang="en-US" sz="1600" b="1" i="1" dirty="0" err="1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Эмнэлгийн</a:t>
            </a:r>
            <a:r>
              <a:rPr lang="en-US" sz="1600" b="1" i="1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 </a:t>
            </a:r>
            <a:r>
              <a:rPr lang="en-US" sz="1600" b="1" i="1" dirty="0" err="1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тоног</a:t>
            </a:r>
            <a:r>
              <a:rPr lang="en-US" sz="1600" b="1" i="1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 </a:t>
            </a:r>
            <a:r>
              <a:rPr lang="en-US" sz="1600" b="1" i="1" dirty="0" err="1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төхөөрөмжийн</a:t>
            </a:r>
            <a:r>
              <a:rPr lang="en-US" sz="1600" b="1" i="1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 инженер-1</a:t>
            </a:r>
            <a:endParaRPr lang="en-US" sz="1600" b="1" i="1" dirty="0">
              <a:solidFill>
                <a:srgbClr val="05050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2"/>
              <a:tabLst>
                <a:tab pos="457200" algn="l"/>
              </a:tabLst>
            </a:pPr>
            <a:r>
              <a:rPr lang="en-US" sz="1600" b="1" i="1" dirty="0" err="1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Бариа</a:t>
            </a:r>
            <a:r>
              <a:rPr lang="en-US" sz="1600" b="1" i="1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 </a:t>
            </a:r>
            <a:r>
              <a:rPr lang="en-US" sz="1600" b="1" i="1" dirty="0" err="1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заслын</a:t>
            </a:r>
            <a:r>
              <a:rPr lang="en-US" sz="1600" b="1" i="1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 сувилагч-1</a:t>
            </a:r>
            <a:endParaRPr lang="mn-MN" sz="1600" b="1" i="1" dirty="0">
              <a:solidFill>
                <a:srgbClr val="050505"/>
              </a:solidFill>
              <a:effectLst/>
              <a:latin typeface="inherit"/>
              <a:ea typeface="Times New Roman" panose="02020603050405020304" pitchFamily="18" charset="0"/>
              <a:cs typeface="Segoe UI Historic" panose="020B0502040204020203" pitchFamily="34" charset="0"/>
            </a:endParaRPr>
          </a:p>
          <a:p>
            <a:pPr marL="342900" lvl="0" indent="-342900">
              <a:buFont typeface="+mj-lt"/>
              <a:buAutoNum type="arabicPeriod" startAt="2"/>
              <a:tabLst>
                <a:tab pos="457200" algn="l"/>
              </a:tabLst>
            </a:pPr>
            <a:r>
              <a:rPr lang="mn-MN" sz="1600" b="1" i="1" dirty="0">
                <a:solidFill>
                  <a:srgbClr val="050505"/>
                </a:solidFill>
                <a:latin typeface="inherit"/>
                <a:ea typeface="Calibri" panose="020F0502020204030204" pitchFamily="34" charset="0"/>
                <a:cs typeface="Segoe UI Historic" panose="020B0502040204020203" pitchFamily="34" charset="0"/>
              </a:rPr>
              <a:t>Ерөнхийн мэргэжлийн сувилагч-5</a:t>
            </a:r>
          </a:p>
          <a:p>
            <a:pPr marL="342900" lvl="0" indent="-342900">
              <a:buFont typeface="+mj-lt"/>
              <a:buAutoNum type="arabicPeriod" startAt="2"/>
              <a:tabLst>
                <a:tab pos="457200" algn="l"/>
              </a:tabLst>
            </a:pPr>
            <a:r>
              <a:rPr lang="mn-MN" sz="1600" b="1" i="1" dirty="0">
                <a:solidFill>
                  <a:srgbClr val="050505"/>
                </a:solidFill>
                <a:effectLst/>
                <a:latin typeface="inherit"/>
                <a:ea typeface="Calibri" panose="020F0502020204030204" pitchFamily="34" charset="0"/>
                <a:cs typeface="Segoe UI Historic" panose="020B0502040204020203" pitchFamily="34" charset="0"/>
              </a:rPr>
              <a:t>Кассын ажилтан-1</a:t>
            </a:r>
            <a:endParaRPr lang="en-US" sz="1600" b="1" i="1" dirty="0">
              <a:solidFill>
                <a:srgbClr val="05050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2"/>
              <a:tabLst>
                <a:tab pos="457200" algn="l"/>
              </a:tabLst>
            </a:pPr>
            <a:r>
              <a:rPr lang="mn-MN" sz="1600" b="1" i="1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Үйлчлэгч-1 /Түр/</a:t>
            </a:r>
            <a:endParaRPr lang="en-US" sz="1600" b="1" i="1" dirty="0">
              <a:solidFill>
                <a:srgbClr val="05050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352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2618</TotalTime>
  <Words>133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Brush Script MT</vt:lpstr>
      <vt:lpstr>Calibri</vt:lpstr>
      <vt:lpstr>inherit</vt:lpstr>
      <vt:lpstr>Wingdings 2</vt:lpstr>
      <vt:lpstr>Essential</vt:lpstr>
      <vt:lpstr>НЭЭЛТТЭЙ АЖЛЫН БАЙР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НЭЭЛТТЭЙ АЖЛЫН БАЙР</dc:title>
  <dc:creator>hostt</dc:creator>
  <cp:lastModifiedBy>KHUNIINUUTS</cp:lastModifiedBy>
  <cp:revision>74</cp:revision>
  <cp:lastPrinted>2023-12-07T05:21:54Z</cp:lastPrinted>
  <dcterms:created xsi:type="dcterms:W3CDTF">2018-10-24T06:47:06Z</dcterms:created>
  <dcterms:modified xsi:type="dcterms:W3CDTF">2023-12-07T05:22:26Z</dcterms:modified>
</cp:coreProperties>
</file>