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096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5646603-6F0D-4623-B515-FCD7C8592DD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7C71CCA-F3F8-4E6E-AFC7-3FEEE73C33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354" y="44691"/>
            <a:ext cx="3352800" cy="838200"/>
          </a:xfrm>
        </p:spPr>
        <p:txBody>
          <a:bodyPr>
            <a:normAutofit/>
          </a:bodyPr>
          <a:lstStyle/>
          <a:p>
            <a:r>
              <a:rPr lang="mn-MN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НЭЭЛТТЭЙ АЖЛЫН БАЙР</a:t>
            </a:r>
            <a:endParaRPr lang="en-US" sz="2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hostt\Desktop\18198531_412775412430394_7862519621084394696_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4000"/>
            <a:ext cx="1600200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92003" y="4677355"/>
            <a:ext cx="5943601" cy="2133600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mn-MN" sz="1200" b="1" i="1" dirty="0"/>
              <a:t>ТАВИГДАХ ШААРДЛАГА:</a:t>
            </a:r>
          </a:p>
          <a:p>
            <a:pPr marL="342900" indent="-342900" algn="just">
              <a:buAutoNum type="arabicPeriod"/>
            </a:pPr>
            <a:r>
              <a:rPr lang="mn-MN" sz="1200" b="1" i="1" dirty="0"/>
              <a:t>Мэргэжлийн үйл ажиллагаа эрхлэх 5 жилийн зөвшөөрөлтэй байх /эмч, мэргэжилтнүүд/</a:t>
            </a:r>
          </a:p>
          <a:p>
            <a:pPr marL="342900" indent="-342900" algn="just">
              <a:buAutoNum type="arabicPeriod"/>
            </a:pPr>
            <a:r>
              <a:rPr lang="mn-MN" sz="1200" b="1" i="1" dirty="0"/>
              <a:t>Тухайн чиглэлээр мэргэшсэн байх</a:t>
            </a:r>
          </a:p>
          <a:p>
            <a:pPr marL="342900" indent="-342900" algn="just">
              <a:buAutoNum type="arabicPeriod"/>
            </a:pPr>
            <a:r>
              <a:rPr lang="mn-MN" sz="1200" b="1" i="1" dirty="0"/>
              <a:t>Багаар ажиллах чадвартай</a:t>
            </a:r>
          </a:p>
          <a:p>
            <a:pPr marL="342900" indent="-342900" algn="just">
              <a:buAutoNum type="arabicPeriod"/>
            </a:pPr>
            <a:r>
              <a:rPr lang="mn-MN" sz="1200" b="1" i="1" dirty="0"/>
              <a:t>Компьютерийн мэдлэгтэй байх</a:t>
            </a:r>
          </a:p>
          <a:p>
            <a:pPr marL="342900" indent="-342900" algn="just">
              <a:buAutoNum type="arabicPeriod"/>
            </a:pPr>
            <a:r>
              <a:rPr lang="mn-MN" sz="1200" b="1" i="1" dirty="0"/>
              <a:t>Харьцааны соёлтой байх</a:t>
            </a:r>
          </a:p>
          <a:p>
            <a:pPr marL="342900" indent="-342900" algn="just">
              <a:buAutoNum type="arabicPeriod"/>
            </a:pPr>
            <a:r>
              <a:rPr lang="mn-MN" sz="1200" b="1" i="1" dirty="0"/>
              <a:t>Ёс зүйн хэм хэмжээг сахих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79303" y="6595055"/>
            <a:ext cx="5562601" cy="2294945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mn-MN" sz="1200" b="1" dirty="0"/>
              <a:t>БҮРДҮҮЛЭХ МАТЕРИАЛ: </a:t>
            </a:r>
          </a:p>
          <a:p>
            <a:pPr algn="just"/>
            <a:r>
              <a:rPr lang="mn-MN" sz="1200" dirty="0"/>
              <a:t>-   Төрийн албан хаагчийн анкет /маягт №1/ /2022.11.14-ний 600 дугаар хавсралтын маягт 1,2,3/</a:t>
            </a:r>
          </a:p>
          <a:p>
            <a:pPr marL="285750" indent="-285750" algn="just">
              <a:buFontTx/>
              <a:buChar char="-"/>
            </a:pPr>
            <a:r>
              <a:rPr lang="mn-MN" sz="1200" dirty="0"/>
              <a:t>Цахим иргэний үнэмлэхний хуулбар</a:t>
            </a:r>
          </a:p>
          <a:p>
            <a:pPr marL="285750" indent="-285750" algn="just">
              <a:buFontTx/>
              <a:buChar char="-"/>
            </a:pPr>
            <a:r>
              <a:rPr lang="mn-MN" sz="1200" dirty="0"/>
              <a:t>Дипломны хуулбар</a:t>
            </a:r>
          </a:p>
          <a:p>
            <a:pPr algn="just"/>
            <a:r>
              <a:rPr lang="mn-MN" sz="1200" dirty="0"/>
              <a:t>-   Мэргэжлийн үйл ажиллагаа эрхлэх зөвшөөрлийн хуулбар</a:t>
            </a:r>
          </a:p>
          <a:p>
            <a:pPr marL="285750" indent="-285750" algn="just">
              <a:buFontTx/>
              <a:buChar char="-"/>
            </a:pPr>
            <a:r>
              <a:rPr lang="mn-MN" sz="1200" dirty="0"/>
              <a:t>Мэргэшүүлэх сургалтад хамрагдсан гэрчилгээний хуулбар</a:t>
            </a:r>
          </a:p>
          <a:p>
            <a:pPr marL="285750" indent="-285750" algn="just">
              <a:buFontTx/>
              <a:buChar char="-"/>
            </a:pPr>
            <a:r>
              <a:rPr lang="mn-MN" sz="1200" dirty="0"/>
              <a:t>Ажилд орохыг хүссэн өргөдөл</a:t>
            </a:r>
          </a:p>
          <a:p>
            <a:pPr algn="just"/>
            <a:r>
              <a:rPr lang="mn-MN" sz="1200" dirty="0"/>
              <a:t>. Холбоо барих утас: 99866191</a:t>
            </a:r>
            <a:r>
              <a:rPr lang="en-US" sz="1200" dirty="0"/>
              <a:t> </a:t>
            </a:r>
            <a:endParaRPr lang="mn-MN" sz="1200" dirty="0"/>
          </a:p>
          <a:p>
            <a:pPr algn="ctr"/>
            <a:r>
              <a:rPr lang="en-US" sz="1200" dirty="0"/>
              <a:t>202</a:t>
            </a:r>
            <a:r>
              <a:rPr lang="mn-MN" sz="1200" dirty="0"/>
              <a:t>3.11.17</a:t>
            </a:r>
          </a:p>
          <a:p>
            <a:pPr algn="just"/>
            <a:endParaRPr lang="mn-MN" sz="1200" dirty="0"/>
          </a:p>
          <a:p>
            <a:pPr marL="514350" indent="-514350" algn="just">
              <a:buFont typeface="Wingdings 2"/>
              <a:buAutoNum type="arabicPeriod"/>
            </a:pPr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04BCD3-DE65-EDC7-7E1C-CD27F9EBEE5F}"/>
              </a:ext>
            </a:extLst>
          </p:cNvPr>
          <p:cNvSpPr txBox="1"/>
          <p:nvPr/>
        </p:nvSpPr>
        <p:spPr>
          <a:xfrm>
            <a:off x="644613" y="1479211"/>
            <a:ext cx="5756187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lvl="0" indent="-342900">
              <a:buAutoNum type="arabicPeriod"/>
              <a:tabLst>
                <a:tab pos="457200" algn="l"/>
              </a:tabLst>
            </a:pPr>
            <a:r>
              <a:rPr lang="mn-MN" sz="1600" b="1" i="1" dirty="0">
                <a:solidFill>
                  <a:srgbClr val="050505"/>
                </a:solidFill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Үйл ажиллагаа эрхэлсэн орлогч дарга -1</a:t>
            </a:r>
          </a:p>
          <a:p>
            <a:pPr marL="342900" lvl="0" indent="-342900">
              <a:buAutoNum type="arabicPeriod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Хүний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их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эмч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-</a:t>
            </a:r>
            <a:r>
              <a:rPr lang="mn-MN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1</a:t>
            </a:r>
            <a:endParaRPr lang="en-US" sz="1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Яаралтай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тусламжийн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эмч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-</a:t>
            </a:r>
            <a:r>
              <a:rPr lang="mn-MN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3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Халдвар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судлагч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,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тархвар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судлагч-1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Лабораторийн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эмч-1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Арьс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харшлын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эмч-1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Хоол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зүйч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-</a:t>
            </a:r>
            <a:r>
              <a:rPr lang="mn-MN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1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Эмнэлгийн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тоног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төхөөрөмжийн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инженер-1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Бариа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</a:t>
            </a:r>
            <a:r>
              <a:rPr lang="en-US" sz="1600" b="1" i="1" dirty="0" err="1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заслын</a:t>
            </a:r>
            <a:r>
              <a:rPr lang="en-US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 сувилагч-1</a:t>
            </a:r>
            <a:endParaRPr lang="mn-MN" sz="1600" b="1" i="1" dirty="0">
              <a:solidFill>
                <a:srgbClr val="050505"/>
              </a:solidFill>
              <a:effectLst/>
              <a:latin typeface="inherit"/>
              <a:ea typeface="Times New Roman" panose="02020603050405020304" pitchFamily="18" charset="0"/>
              <a:cs typeface="Segoe UI Historic" panose="020B0502040204020203" pitchFamily="34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mn-MN" sz="1600" b="1" i="1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 Historic" panose="020B0502040204020203" pitchFamily="34" charset="0"/>
              </a:rPr>
              <a:t>Ерөнхийн мэргэжлийн сувилагч-5</a:t>
            </a: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mn-MN" sz="1600" b="1" i="1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 Historic" panose="020B0502040204020203" pitchFamily="34" charset="0"/>
              </a:rPr>
              <a:t>Кассын ажилтан-1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mn-MN" sz="1600" b="1" i="1" dirty="0">
                <a:solidFill>
                  <a:srgbClr val="050505"/>
                </a:solidFill>
                <a:effectLst/>
                <a:latin typeface="inherit"/>
                <a:ea typeface="Times New Roman" panose="02020603050405020304" pitchFamily="18" charset="0"/>
                <a:cs typeface="Segoe UI Historic" panose="020B0502040204020203" pitchFamily="34" charset="0"/>
              </a:rPr>
              <a:t>Үйлчлэгч-1 /Түр/</a:t>
            </a:r>
            <a:endParaRPr lang="en-US" sz="1600" b="1" i="1" dirty="0">
              <a:solidFill>
                <a:srgbClr val="05050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52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2618</TotalTime>
  <Words>133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Brush Script MT</vt:lpstr>
      <vt:lpstr>Calibri</vt:lpstr>
      <vt:lpstr>inherit</vt:lpstr>
      <vt:lpstr>Wingdings 2</vt:lpstr>
      <vt:lpstr>Essential</vt:lpstr>
      <vt:lpstr>НЭЭЛТТЭЙ АЖЛЫН БАЙР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НЭЭЛТТЭЙ АЖЛЫН БАЙР</dc:title>
  <dc:creator>hostt</dc:creator>
  <cp:lastModifiedBy>KHUNIINUUTS</cp:lastModifiedBy>
  <cp:revision>74</cp:revision>
  <cp:lastPrinted>2023-12-07T05:21:54Z</cp:lastPrinted>
  <dcterms:created xsi:type="dcterms:W3CDTF">2018-10-24T06:47:06Z</dcterms:created>
  <dcterms:modified xsi:type="dcterms:W3CDTF">2023-12-07T05:22:26Z</dcterms:modified>
</cp:coreProperties>
</file>